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92" r:id="rId6"/>
    <p:sldId id="274" r:id="rId7"/>
    <p:sldId id="280" r:id="rId8"/>
    <p:sldId id="281" r:id="rId9"/>
    <p:sldId id="285" r:id="rId10"/>
    <p:sldId id="290" r:id="rId11"/>
    <p:sldId id="288" r:id="rId12"/>
    <p:sldId id="286" r:id="rId13"/>
    <p:sldId id="287" r:id="rId14"/>
    <p:sldId id="29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L" initials="UdL" lastIdx="25" clrIdx="0"/>
  <p:cmAuthor id="1" name="David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F77979"/>
    <a:srgbClr val="FF9797"/>
    <a:srgbClr val="2AA235"/>
    <a:srgbClr val="FF7979"/>
    <a:srgbClr val="8FC56D"/>
    <a:srgbClr val="FABAA8"/>
    <a:srgbClr val="FFF2CC"/>
    <a:srgbClr val="DAE3F3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E537A-61C3-46AA-8E96-CCEC27BDA209}" v="20" dt="2026-03-13T10:35:50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249" autoAdjust="0"/>
  </p:normalViewPr>
  <p:slideViewPr>
    <p:cSldViewPr snapToGrid="0">
      <p:cViewPr varScale="1">
        <p:scale>
          <a:sx n="93" d="100"/>
          <a:sy n="93" d="100"/>
        </p:scale>
        <p:origin x="7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Petreñas Caballero" userId="e59f76a8-5fa2-4ee8-8a2c-ae2b6dfca7af" providerId="ADAL" clId="{93A7BA4A-B6D9-4A02-BB1B-F48DB7F09001}"/>
    <pc:docChg chg="undo custSel modSld">
      <pc:chgData name="Cristina Petreñas Caballero" userId="e59f76a8-5fa2-4ee8-8a2c-ae2b6dfca7af" providerId="ADAL" clId="{93A7BA4A-B6D9-4A02-BB1B-F48DB7F09001}" dt="2026-03-12T08:19:12.511" v="154" actId="20577"/>
      <pc:docMkLst>
        <pc:docMk/>
      </pc:docMkLst>
      <pc:sldChg chg="modSp mod">
        <pc:chgData name="Cristina Petreñas Caballero" userId="e59f76a8-5fa2-4ee8-8a2c-ae2b6dfca7af" providerId="ADAL" clId="{93A7BA4A-B6D9-4A02-BB1B-F48DB7F09001}" dt="2026-02-24T09:02:30.075" v="149" actId="13926"/>
        <pc:sldMkLst>
          <pc:docMk/>
          <pc:sldMk cId="2662977607" sldId="281"/>
        </pc:sldMkLst>
        <pc:spChg chg="mod">
          <ac:chgData name="Cristina Petreñas Caballero" userId="e59f76a8-5fa2-4ee8-8a2c-ae2b6dfca7af" providerId="ADAL" clId="{93A7BA4A-B6D9-4A02-BB1B-F48DB7F09001}" dt="2026-02-24T09:02:16.864" v="148" actId="20577"/>
          <ac:spMkLst>
            <pc:docMk/>
            <pc:sldMk cId="2662977607" sldId="281"/>
            <ac:spMk id="23" creationId="{C535264A-0563-43D9-A631-D2CF47BA4A37}"/>
          </ac:spMkLst>
        </pc:spChg>
        <pc:graphicFrameChg chg="modGraphic">
          <ac:chgData name="Cristina Petreñas Caballero" userId="e59f76a8-5fa2-4ee8-8a2c-ae2b6dfca7af" providerId="ADAL" clId="{93A7BA4A-B6D9-4A02-BB1B-F48DB7F09001}" dt="2026-02-24T09:02:30.075" v="149" actId="13926"/>
          <ac:graphicFrameMkLst>
            <pc:docMk/>
            <pc:sldMk cId="2662977607" sldId="281"/>
            <ac:graphicFrameMk id="2" creationId="{00000000-0000-0000-0000-000000000000}"/>
          </ac:graphicFrameMkLst>
        </pc:graphicFrameChg>
      </pc:sldChg>
      <pc:sldChg chg="modSp mod">
        <pc:chgData name="Cristina Petreñas Caballero" userId="e59f76a8-5fa2-4ee8-8a2c-ae2b6dfca7af" providerId="ADAL" clId="{93A7BA4A-B6D9-4A02-BB1B-F48DB7F09001}" dt="2026-03-12T08:19:12.511" v="154" actId="20577"/>
        <pc:sldMkLst>
          <pc:docMk/>
          <pc:sldMk cId="2575859608" sldId="285"/>
        </pc:sldMkLst>
        <pc:spChg chg="mod">
          <ac:chgData name="Cristina Petreñas Caballero" userId="e59f76a8-5fa2-4ee8-8a2c-ae2b6dfca7af" providerId="ADAL" clId="{93A7BA4A-B6D9-4A02-BB1B-F48DB7F09001}" dt="2026-03-12T08:19:12.511" v="154" actId="20577"/>
          <ac:spMkLst>
            <pc:docMk/>
            <pc:sldMk cId="2575859608" sldId="285"/>
            <ac:spMk id="2" creationId="{0DEFB1C1-76D6-8873-C94E-DC193B4E25D2}"/>
          </ac:spMkLst>
        </pc:spChg>
      </pc:sldChg>
      <pc:sldChg chg="modSp mod">
        <pc:chgData name="Cristina Petreñas Caballero" userId="e59f76a8-5fa2-4ee8-8a2c-ae2b6dfca7af" providerId="ADAL" clId="{93A7BA4A-B6D9-4A02-BB1B-F48DB7F09001}" dt="2026-02-24T09:01:25.878" v="132" actId="27636"/>
        <pc:sldMkLst>
          <pc:docMk/>
          <pc:sldMk cId="3373217783" sldId="291"/>
        </pc:sldMkLst>
        <pc:spChg chg="mod">
          <ac:chgData name="Cristina Petreñas Caballero" userId="e59f76a8-5fa2-4ee8-8a2c-ae2b6dfca7af" providerId="ADAL" clId="{93A7BA4A-B6D9-4A02-BB1B-F48DB7F09001}" dt="2026-02-24T09:01:25.878" v="132" actId="27636"/>
          <ac:spMkLst>
            <pc:docMk/>
            <pc:sldMk cId="3373217783" sldId="291"/>
            <ac:spMk id="3" creationId="{BA155B73-4A37-7022-E731-0A0C3C6637CB}"/>
          </ac:spMkLst>
        </pc:spChg>
      </pc:sldChg>
    </pc:docChg>
  </pc:docChgLst>
  <pc:docChgLst>
    <pc:chgData name="Cristina Petreñas Caballero" userId="e59f76a8-5fa2-4ee8-8a2c-ae2b6dfca7af" providerId="ADAL" clId="{F063F9C1-4739-47B9-89B3-66F6E685ECAA}"/>
    <pc:docChg chg="undo custSel addSld modSld">
      <pc:chgData name="Cristina Petreñas Caballero" userId="e59f76a8-5fa2-4ee8-8a2c-ae2b6dfca7af" providerId="ADAL" clId="{F063F9C1-4739-47B9-89B3-66F6E685ECAA}" dt="2026-03-13T10:36:01.185" v="1031" actId="1038"/>
      <pc:docMkLst>
        <pc:docMk/>
      </pc:docMkLst>
      <pc:sldChg chg="modSp mod">
        <pc:chgData name="Cristina Petreñas Caballero" userId="e59f76a8-5fa2-4ee8-8a2c-ae2b6dfca7af" providerId="ADAL" clId="{F063F9C1-4739-47B9-89B3-66F6E685ECAA}" dt="2026-03-13T10:31:58.991" v="820" actId="20577"/>
        <pc:sldMkLst>
          <pc:docMk/>
          <pc:sldMk cId="2764556861" sldId="256"/>
        </pc:sldMkLst>
        <pc:spChg chg="mod">
          <ac:chgData name="Cristina Petreñas Caballero" userId="e59f76a8-5fa2-4ee8-8a2c-ae2b6dfca7af" providerId="ADAL" clId="{F063F9C1-4739-47B9-89B3-66F6E685ECAA}" dt="2026-03-13T10:31:58.991" v="820" actId="20577"/>
          <ac:spMkLst>
            <pc:docMk/>
            <pc:sldMk cId="2764556861" sldId="256"/>
            <ac:spMk id="21" creationId="{B6967DEF-A81A-4951-9CDD-1BB3DEEBDF86}"/>
          </ac:spMkLst>
        </pc:spChg>
      </pc:sldChg>
      <pc:sldChg chg="modSp mod">
        <pc:chgData name="Cristina Petreñas Caballero" userId="e59f76a8-5fa2-4ee8-8a2c-ae2b6dfca7af" providerId="ADAL" clId="{F063F9C1-4739-47B9-89B3-66F6E685ECAA}" dt="2026-03-13T08:59:54.729" v="5" actId="20577"/>
        <pc:sldMkLst>
          <pc:docMk/>
          <pc:sldMk cId="2428881371" sldId="274"/>
        </pc:sldMkLst>
        <pc:spChg chg="mod">
          <ac:chgData name="Cristina Petreñas Caballero" userId="e59f76a8-5fa2-4ee8-8a2c-ae2b6dfca7af" providerId="ADAL" clId="{F063F9C1-4739-47B9-89B3-66F6E685ECAA}" dt="2026-03-13T08:59:54.729" v="5" actId="20577"/>
          <ac:spMkLst>
            <pc:docMk/>
            <pc:sldMk cId="2428881371" sldId="274"/>
            <ac:spMk id="23" creationId="{C535264A-0563-43D9-A631-D2CF47BA4A37}"/>
          </ac:spMkLst>
        </pc:spChg>
      </pc:sldChg>
      <pc:sldChg chg="addSp modSp mod">
        <pc:chgData name="Cristina Petreñas Caballero" userId="e59f76a8-5fa2-4ee8-8a2c-ae2b6dfca7af" providerId="ADAL" clId="{F063F9C1-4739-47B9-89B3-66F6E685ECAA}" dt="2026-03-13T10:36:01.185" v="1031" actId="1038"/>
        <pc:sldMkLst>
          <pc:docMk/>
          <pc:sldMk cId="1635020609" sldId="280"/>
        </pc:sldMkLst>
        <pc:spChg chg="add mod">
          <ac:chgData name="Cristina Petreñas Caballero" userId="e59f76a8-5fa2-4ee8-8a2c-ae2b6dfca7af" providerId="ADAL" clId="{F063F9C1-4739-47B9-89B3-66F6E685ECAA}" dt="2026-03-13T10:35:15.652" v="864" actId="14100"/>
          <ac:spMkLst>
            <pc:docMk/>
            <pc:sldMk cId="1635020609" sldId="280"/>
            <ac:spMk id="3" creationId="{951560C3-6E3F-5FBE-9ED1-CFCE4CB62614}"/>
          </ac:spMkLst>
        </pc:spChg>
        <pc:spChg chg="add mod">
          <ac:chgData name="Cristina Petreñas Caballero" userId="e59f76a8-5fa2-4ee8-8a2c-ae2b6dfca7af" providerId="ADAL" clId="{F063F9C1-4739-47B9-89B3-66F6E685ECAA}" dt="2026-03-13T10:35:29.362" v="944" actId="1037"/>
          <ac:spMkLst>
            <pc:docMk/>
            <pc:sldMk cId="1635020609" sldId="280"/>
            <ac:spMk id="4" creationId="{E15853A0-E028-877E-CC1E-7F8FD3551C9F}"/>
          </ac:spMkLst>
        </pc:spChg>
        <pc:spChg chg="add mod">
          <ac:chgData name="Cristina Petreñas Caballero" userId="e59f76a8-5fa2-4ee8-8a2c-ae2b6dfca7af" providerId="ADAL" clId="{F063F9C1-4739-47B9-89B3-66F6E685ECAA}" dt="2026-03-13T10:36:01.185" v="1031" actId="1038"/>
          <ac:spMkLst>
            <pc:docMk/>
            <pc:sldMk cId="1635020609" sldId="280"/>
            <ac:spMk id="7" creationId="{FF0C187C-71A6-9A15-5374-482BE0CA5435}"/>
          </ac:spMkLst>
        </pc:spChg>
        <pc:spChg chg="mod">
          <ac:chgData name="Cristina Petreñas Caballero" userId="e59f76a8-5fa2-4ee8-8a2c-ae2b6dfca7af" providerId="ADAL" clId="{F063F9C1-4739-47B9-89B3-66F6E685ECAA}" dt="2026-03-13T10:34:02.025" v="833" actId="207"/>
          <ac:spMkLst>
            <pc:docMk/>
            <pc:sldMk cId="1635020609" sldId="280"/>
            <ac:spMk id="26" creationId="{C535264A-0563-43D9-A631-D2CF47BA4A37}"/>
          </ac:spMkLst>
        </pc:spChg>
        <pc:spChg chg="mod">
          <ac:chgData name="Cristina Petreñas Caballero" userId="e59f76a8-5fa2-4ee8-8a2c-ae2b6dfca7af" providerId="ADAL" clId="{F063F9C1-4739-47B9-89B3-66F6E685ECAA}" dt="2026-03-13T09:00:30.130" v="6" actId="20577"/>
          <ac:spMkLst>
            <pc:docMk/>
            <pc:sldMk cId="1635020609" sldId="280"/>
            <ac:spMk id="30" creationId="{C535264A-0563-43D9-A631-D2CF47BA4A37}"/>
          </ac:spMkLst>
        </pc:spChg>
        <pc:spChg chg="mod">
          <ac:chgData name="Cristina Petreñas Caballero" userId="e59f76a8-5fa2-4ee8-8a2c-ae2b6dfca7af" providerId="ADAL" clId="{F063F9C1-4739-47B9-89B3-66F6E685ECAA}" dt="2026-03-13T10:34:24.885" v="847" actId="255"/>
          <ac:spMkLst>
            <pc:docMk/>
            <pc:sldMk cId="1635020609" sldId="280"/>
            <ac:spMk id="31" creationId="{C535264A-0563-43D9-A631-D2CF47BA4A37}"/>
          </ac:spMkLst>
        </pc:spChg>
        <pc:spChg chg="mod">
          <ac:chgData name="Cristina Petreñas Caballero" userId="e59f76a8-5fa2-4ee8-8a2c-ae2b6dfca7af" providerId="ADAL" clId="{F063F9C1-4739-47B9-89B3-66F6E685ECAA}" dt="2026-03-13T10:34:30.275" v="848" actId="1076"/>
          <ac:spMkLst>
            <pc:docMk/>
            <pc:sldMk cId="1635020609" sldId="280"/>
            <ac:spMk id="32" creationId="{C535264A-0563-43D9-A631-D2CF47BA4A37}"/>
          </ac:spMkLst>
        </pc:spChg>
        <pc:spChg chg="mod">
          <ac:chgData name="Cristina Petreñas Caballero" userId="e59f76a8-5fa2-4ee8-8a2c-ae2b6dfca7af" providerId="ADAL" clId="{F063F9C1-4739-47B9-89B3-66F6E685ECAA}" dt="2026-03-13T10:35:08.713" v="863" actId="20577"/>
          <ac:spMkLst>
            <pc:docMk/>
            <pc:sldMk cId="1635020609" sldId="280"/>
            <ac:spMk id="33" creationId="{C535264A-0563-43D9-A631-D2CF47BA4A37}"/>
          </ac:spMkLst>
        </pc:spChg>
        <pc:spChg chg="mod">
          <ac:chgData name="Cristina Petreñas Caballero" userId="e59f76a8-5fa2-4ee8-8a2c-ae2b6dfca7af" providerId="ADAL" clId="{F063F9C1-4739-47B9-89B3-66F6E685ECAA}" dt="2026-03-13T09:01:38.239" v="9" actId="20577"/>
          <ac:spMkLst>
            <pc:docMk/>
            <pc:sldMk cId="1635020609" sldId="280"/>
            <ac:spMk id="35" creationId="{C535264A-0563-43D9-A631-D2CF47BA4A37}"/>
          </ac:spMkLst>
        </pc:spChg>
        <pc:picChg chg="mod">
          <ac:chgData name="Cristina Petreñas Caballero" userId="e59f76a8-5fa2-4ee8-8a2c-ae2b6dfca7af" providerId="ADAL" clId="{F063F9C1-4739-47B9-89B3-66F6E685ECAA}" dt="2026-03-13T10:35:43.283" v="947" actId="1076"/>
          <ac:picMkLst>
            <pc:docMk/>
            <pc:sldMk cId="1635020609" sldId="280"/>
            <ac:picMk id="18" creationId="{7805D2AA-3784-4D1C-90BB-806F78AA3CD8}"/>
          </ac:picMkLst>
        </pc:picChg>
        <pc:picChg chg="mod">
          <ac:chgData name="Cristina Petreñas Caballero" userId="e59f76a8-5fa2-4ee8-8a2c-ae2b6dfca7af" providerId="ADAL" clId="{F063F9C1-4739-47B9-89B3-66F6E685ECAA}" dt="2026-03-13T10:34:36.455" v="850" actId="1076"/>
          <ac:picMkLst>
            <pc:docMk/>
            <pc:sldMk cId="1635020609" sldId="280"/>
            <ac:picMk id="1028" creationId="{00000000-0000-0000-0000-000000000000}"/>
          </ac:picMkLst>
        </pc:picChg>
      </pc:sldChg>
      <pc:sldChg chg="addSp delSp modSp mod">
        <pc:chgData name="Cristina Petreñas Caballero" userId="e59f76a8-5fa2-4ee8-8a2c-ae2b6dfca7af" providerId="ADAL" clId="{F063F9C1-4739-47B9-89B3-66F6E685ECAA}" dt="2026-03-13T10:25:30.409" v="627" actId="1076"/>
        <pc:sldMkLst>
          <pc:docMk/>
          <pc:sldMk cId="2662977607" sldId="281"/>
        </pc:sldMkLst>
        <pc:spChg chg="add mod">
          <ac:chgData name="Cristina Petreñas Caballero" userId="e59f76a8-5fa2-4ee8-8a2c-ae2b6dfca7af" providerId="ADAL" clId="{F063F9C1-4739-47B9-89B3-66F6E685ECAA}" dt="2026-03-13T10:25:30.409" v="627" actId="1076"/>
          <ac:spMkLst>
            <pc:docMk/>
            <pc:sldMk cId="2662977607" sldId="281"/>
            <ac:spMk id="3" creationId="{CD6ABB1B-8DF9-E44B-FE19-514FFBE89FAC}"/>
          </ac:spMkLst>
        </pc:spChg>
        <pc:spChg chg="del">
          <ac:chgData name="Cristina Petreñas Caballero" userId="e59f76a8-5fa2-4ee8-8a2c-ae2b6dfca7af" providerId="ADAL" clId="{F063F9C1-4739-47B9-89B3-66F6E685ECAA}" dt="2026-03-13T09:01:53.389" v="10" actId="478"/>
          <ac:spMkLst>
            <pc:docMk/>
            <pc:sldMk cId="2662977607" sldId="281"/>
            <ac:spMk id="4" creationId="{A45AC2B5-83CC-E31D-8609-3ADF399A4643}"/>
          </ac:spMkLst>
        </pc:spChg>
        <pc:graphicFrameChg chg="mod modGraphic">
          <ac:chgData name="Cristina Petreñas Caballero" userId="e59f76a8-5fa2-4ee8-8a2c-ae2b6dfca7af" providerId="ADAL" clId="{F063F9C1-4739-47B9-89B3-66F6E685ECAA}" dt="2026-03-13T10:22:03.953" v="90" actId="13926"/>
          <ac:graphicFrameMkLst>
            <pc:docMk/>
            <pc:sldMk cId="2662977607" sldId="281"/>
            <ac:graphicFrameMk id="2" creationId="{00000000-0000-0000-0000-000000000000}"/>
          </ac:graphicFrameMkLst>
        </pc:graphicFrameChg>
      </pc:sldChg>
      <pc:sldChg chg="addSp delSp modSp mod">
        <pc:chgData name="Cristina Petreñas Caballero" userId="e59f76a8-5fa2-4ee8-8a2c-ae2b6dfca7af" providerId="ADAL" clId="{F063F9C1-4739-47B9-89B3-66F6E685ECAA}" dt="2026-03-13T10:27:48.617" v="704" actId="1582"/>
        <pc:sldMkLst>
          <pc:docMk/>
          <pc:sldMk cId="2575859608" sldId="285"/>
        </pc:sldMkLst>
        <pc:spChg chg="mod">
          <ac:chgData name="Cristina Petreñas Caballero" userId="e59f76a8-5fa2-4ee8-8a2c-ae2b6dfca7af" providerId="ADAL" clId="{F063F9C1-4739-47B9-89B3-66F6E685ECAA}" dt="2026-03-13T10:27:22.526" v="700" actId="1076"/>
          <ac:spMkLst>
            <pc:docMk/>
            <pc:sldMk cId="2575859608" sldId="285"/>
            <ac:spMk id="2" creationId="{0DEFB1C1-76D6-8873-C94E-DC193B4E25D2}"/>
          </ac:spMkLst>
        </pc:spChg>
        <pc:spChg chg="mod">
          <ac:chgData name="Cristina Petreñas Caballero" userId="e59f76a8-5fa2-4ee8-8a2c-ae2b6dfca7af" providerId="ADAL" clId="{F063F9C1-4739-47B9-89B3-66F6E685ECAA}" dt="2026-03-13T10:26:55.217" v="691" actId="20577"/>
          <ac:spMkLst>
            <pc:docMk/>
            <pc:sldMk cId="2575859608" sldId="285"/>
            <ac:spMk id="3" creationId="{00000000-0000-0000-0000-000000000000}"/>
          </ac:spMkLst>
        </pc:spChg>
        <pc:spChg chg="del mod">
          <ac:chgData name="Cristina Petreñas Caballero" userId="e59f76a8-5fa2-4ee8-8a2c-ae2b6dfca7af" providerId="ADAL" clId="{F063F9C1-4739-47B9-89B3-66F6E685ECAA}" dt="2026-03-13T10:27:15.794" v="699" actId="478"/>
          <ac:spMkLst>
            <pc:docMk/>
            <pc:sldMk cId="2575859608" sldId="285"/>
            <ac:spMk id="8" creationId="{711D0AC7-27D4-3A27-2B70-3D51F95C6F20}"/>
          </ac:spMkLst>
        </pc:spChg>
        <pc:spChg chg="add mod">
          <ac:chgData name="Cristina Petreñas Caballero" userId="e59f76a8-5fa2-4ee8-8a2c-ae2b6dfca7af" providerId="ADAL" clId="{F063F9C1-4739-47B9-89B3-66F6E685ECAA}" dt="2026-03-13T10:27:48.617" v="704" actId="1582"/>
          <ac:spMkLst>
            <pc:docMk/>
            <pc:sldMk cId="2575859608" sldId="285"/>
            <ac:spMk id="9" creationId="{BE271A4D-1B74-3AC0-A503-3E2DEB6B9BA8}"/>
          </ac:spMkLst>
        </pc:spChg>
        <pc:picChg chg="add mod">
          <ac:chgData name="Cristina Petreñas Caballero" userId="e59f76a8-5fa2-4ee8-8a2c-ae2b6dfca7af" providerId="ADAL" clId="{F063F9C1-4739-47B9-89B3-66F6E685ECAA}" dt="2026-03-13T10:27:11.450" v="698" actId="1076"/>
          <ac:picMkLst>
            <pc:docMk/>
            <pc:sldMk cId="2575859608" sldId="285"/>
            <ac:picMk id="5" creationId="{FCDF0CAA-FB72-29D9-03AA-C28F4135D3FA}"/>
          </ac:picMkLst>
        </pc:picChg>
        <pc:picChg chg="del">
          <ac:chgData name="Cristina Petreñas Caballero" userId="e59f76a8-5fa2-4ee8-8a2c-ae2b6dfca7af" providerId="ADAL" clId="{F063F9C1-4739-47B9-89B3-66F6E685ECAA}" dt="2026-03-13T10:25:46.526" v="628" actId="478"/>
          <ac:picMkLst>
            <pc:docMk/>
            <pc:sldMk cId="2575859608" sldId="285"/>
            <ac:picMk id="7" creationId="{4E514ACD-869A-F59B-BEBC-0736E88FF3FB}"/>
          </ac:picMkLst>
        </pc:picChg>
      </pc:sldChg>
      <pc:sldChg chg="addSp delSp modSp mod">
        <pc:chgData name="Cristina Petreñas Caballero" userId="e59f76a8-5fa2-4ee8-8a2c-ae2b6dfca7af" providerId="ADAL" clId="{F063F9C1-4739-47B9-89B3-66F6E685ECAA}" dt="2026-03-13T10:31:25.245" v="818" actId="1076"/>
        <pc:sldMkLst>
          <pc:docMk/>
          <pc:sldMk cId="1009250473" sldId="286"/>
        </pc:sldMkLst>
        <pc:spChg chg="add mod">
          <ac:chgData name="Cristina Petreñas Caballero" userId="e59f76a8-5fa2-4ee8-8a2c-ae2b6dfca7af" providerId="ADAL" clId="{F063F9C1-4739-47B9-89B3-66F6E685ECAA}" dt="2026-03-13T10:31:25.245" v="818" actId="1076"/>
          <ac:spMkLst>
            <pc:docMk/>
            <pc:sldMk cId="1009250473" sldId="286"/>
            <ac:spMk id="4" creationId="{28C7DEEC-6490-26DA-BC9F-96DC898E8D40}"/>
          </ac:spMkLst>
        </pc:spChg>
        <pc:spChg chg="del">
          <ac:chgData name="Cristina Petreñas Caballero" userId="e59f76a8-5fa2-4ee8-8a2c-ae2b6dfca7af" providerId="ADAL" clId="{F063F9C1-4739-47B9-89B3-66F6E685ECAA}" dt="2026-03-13T10:30:38.168" v="816" actId="478"/>
          <ac:spMkLst>
            <pc:docMk/>
            <pc:sldMk cId="1009250473" sldId="286"/>
            <ac:spMk id="13" creationId="{00000000-0000-0000-0000-000000000000}"/>
          </ac:spMkLst>
        </pc:spChg>
      </pc:sldChg>
      <pc:sldChg chg="modSp mod">
        <pc:chgData name="Cristina Petreñas Caballero" userId="e59f76a8-5fa2-4ee8-8a2c-ae2b6dfca7af" providerId="ADAL" clId="{F063F9C1-4739-47B9-89B3-66F6E685ECAA}" dt="2026-03-13T10:30:21.413" v="815" actId="1076"/>
        <pc:sldMkLst>
          <pc:docMk/>
          <pc:sldMk cId="107315769" sldId="288"/>
        </pc:sldMkLst>
        <pc:spChg chg="mod">
          <ac:chgData name="Cristina Petreñas Caballero" userId="e59f76a8-5fa2-4ee8-8a2c-ae2b6dfca7af" providerId="ADAL" clId="{F063F9C1-4739-47B9-89B3-66F6E685ECAA}" dt="2026-03-13T10:30:21.413" v="815" actId="1076"/>
          <ac:spMkLst>
            <pc:docMk/>
            <pc:sldMk cId="107315769" sldId="288"/>
            <ac:spMk id="11" creationId="{00000000-0000-0000-0000-000000000000}"/>
          </ac:spMkLst>
        </pc:spChg>
        <pc:spChg chg="mod">
          <ac:chgData name="Cristina Petreñas Caballero" userId="e59f76a8-5fa2-4ee8-8a2c-ae2b6dfca7af" providerId="ADAL" clId="{F063F9C1-4739-47B9-89B3-66F6E685ECAA}" dt="2026-03-13T10:29:00.705" v="710" actId="1076"/>
          <ac:spMkLst>
            <pc:docMk/>
            <pc:sldMk cId="107315769" sldId="288"/>
            <ac:spMk id="13" creationId="{00000000-0000-0000-0000-000000000000}"/>
          </ac:spMkLst>
        </pc:spChg>
      </pc:sldChg>
      <pc:sldChg chg="modSp mod">
        <pc:chgData name="Cristina Petreñas Caballero" userId="e59f76a8-5fa2-4ee8-8a2c-ae2b6dfca7af" providerId="ADAL" clId="{F063F9C1-4739-47B9-89B3-66F6E685ECAA}" dt="2026-03-13T10:31:47.178" v="819" actId="20577"/>
        <pc:sldMkLst>
          <pc:docMk/>
          <pc:sldMk cId="2926471354" sldId="289"/>
        </pc:sldMkLst>
        <pc:spChg chg="mod">
          <ac:chgData name="Cristina Petreñas Caballero" userId="e59f76a8-5fa2-4ee8-8a2c-ae2b6dfca7af" providerId="ADAL" clId="{F063F9C1-4739-47B9-89B3-66F6E685ECAA}" dt="2026-03-13T10:31:47.178" v="819" actId="20577"/>
          <ac:spMkLst>
            <pc:docMk/>
            <pc:sldMk cId="2926471354" sldId="289"/>
            <ac:spMk id="21" creationId="{06E81D58-E831-A908-7274-D7D64EC78914}"/>
          </ac:spMkLst>
        </pc:spChg>
      </pc:sldChg>
      <pc:sldChg chg="addSp delSp mod">
        <pc:chgData name="Cristina Petreñas Caballero" userId="e59f76a8-5fa2-4ee8-8a2c-ae2b6dfca7af" providerId="ADAL" clId="{F063F9C1-4739-47B9-89B3-66F6E685ECAA}" dt="2026-03-13T10:28:30.939" v="706" actId="478"/>
        <pc:sldMkLst>
          <pc:docMk/>
          <pc:sldMk cId="98013734" sldId="290"/>
        </pc:sldMkLst>
        <pc:picChg chg="add del">
          <ac:chgData name="Cristina Petreñas Caballero" userId="e59f76a8-5fa2-4ee8-8a2c-ae2b6dfca7af" providerId="ADAL" clId="{F063F9C1-4739-47B9-89B3-66F6E685ECAA}" dt="2026-03-13T10:28:30.939" v="706" actId="478"/>
          <ac:picMkLst>
            <pc:docMk/>
            <pc:sldMk cId="98013734" sldId="290"/>
            <ac:picMk id="5" creationId="{BDC0DC4C-0107-89E5-BE40-5462E7B65725}"/>
          </ac:picMkLst>
        </pc:picChg>
      </pc:sldChg>
      <pc:sldChg chg="add">
        <pc:chgData name="Cristina Petreñas Caballero" userId="e59f76a8-5fa2-4ee8-8a2c-ae2b6dfca7af" providerId="ADAL" clId="{F063F9C1-4739-47B9-89B3-66F6E685ECAA}" dt="2026-03-13T09:00:51.265" v="7"/>
        <pc:sldMkLst>
          <pc:docMk/>
          <pc:sldMk cId="1324878781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1C3C-F083-40C7-8FE8-C4FD7F579313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66E87-EFDB-4CC3-8C15-C1D8391BF2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4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49A11-3539-4977-97F8-24E9FEBA5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F06BC9-07CA-43C2-9A5D-680E079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2CAF1C-CDC5-494E-8BFD-8A4467D4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676B1-8E4F-4E50-A316-17492E6F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B8E57-6CCB-44B8-A13E-1D4FF67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4D132-A76E-4C32-A37A-783D5B32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DAD79C-4C81-430A-A908-18359D00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05ADC-0EAF-4EEB-A2B4-D1AE170C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AA47B-BD81-42F8-9FD5-A072EB1F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29E99-CA54-44E5-BC1E-A7B332D5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0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DFC36F-655D-4126-9127-6D833F35E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1C9BB-4C1A-4A9F-A9D1-DFF8FF0FB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C375F-F39B-404A-BD9C-5C34D1C1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F7B73-1677-492C-A6F5-7BF46019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823B00-88A7-4489-B77F-97CC1F90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70A8A-02EE-4931-8071-C34C4AA3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FF9F6-E0BB-4DEB-947E-2175C2980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2A62C4-7C0B-4C55-8E70-5DA56124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16E74-8F45-4BCD-99C5-8CB88C57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FF4DA-0AED-456F-8B1D-A6A4B073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8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A860A-859F-4BD4-9726-4C6C1FD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ADD8FC-7011-49FF-ACDF-0B8AB0D3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FD898-6EC1-456E-AF8D-9253CEBC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9A93C-89ED-4B99-A663-83C2542E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961FB-5D47-4015-B9BD-A0682152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D3B64-F977-4BEE-A521-129FAA85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9E485-EA2A-4DBD-890F-984AD0FB9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F67DA-41D3-415E-916C-30C48ABA5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F5F2D2-68A5-4B69-B72F-186D8FA2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CA5DD7-CAF8-418B-BF85-9A9DDE4A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7CEFAE-C875-45A9-BA28-686A7518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1A160-57EF-4C97-970F-D15D0097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57401C-85BB-4814-853D-400D1F9F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69531B-5B39-4BAF-890D-A0FBC0B2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F68B62-0577-4078-8A06-FFEC9DA84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21ED4E-CA60-4CEF-824F-AB0476700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FFEA3E-D7C0-487B-8CAA-588E46A1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B22FCA-EE9C-4425-8198-5D6F2373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DE5F38-2A58-4A54-86DD-C5CCF2CF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9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104CD-2917-43F3-BCBD-6ECAE255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B5634-5CEA-43BC-A57C-E817E15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12A065-BEFF-486D-A589-81F2C3F8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238034-5F9B-4E6D-9903-8A072771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DBBED8-B6A0-474B-AE6E-E58F2979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341161-D4DE-4179-9654-0A1B9CBC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83E2C2-4E82-4E26-8AD4-E22D42B6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D3EDE-3127-4722-B82C-12965E10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61AFB-8A52-4730-9D49-6692E25C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9AD62B-D3DE-4B27-B3A0-59B2FCE41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0F864-8718-48F3-9602-A960D979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27F7-719C-4D7B-942B-0D91F7DA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FAE6A-4533-4E02-AC10-FE3038B0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6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D5027-A9BF-4CEC-AE09-FC01107F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BA3EFF-4CEC-467A-8002-89533A45F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10DEAE-5DE0-4B93-85A2-9EA29DBC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F8FCF1-28E1-4FEE-AD39-C5F00DD8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AA2230-FBE4-46C9-9A28-092BFBDE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FA2878-10F6-44B1-8956-1C956FF3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7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570094-D3B8-4860-B44B-BDC52D31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A4F992-6ACE-4F01-A690-99258E38C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04B12-0E45-4E94-B67E-6CDEF7D2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B8CE-44E4-485B-BA1A-F5EE5C11B54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9F506-CD98-41A5-8557-B49BBEFF0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DBFAE-735C-488B-954B-A1C8B5E8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50A2-0429-4D48-BF32-374484726D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epts.vicepractiquesmestre@udl.ca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epts.capestudisinfpri@udl.ca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cioprimaria.udl.cat/ca/pla-formatiu/treball-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edificio blanco&#10;&#10;Descripción generada automáticamente">
            <a:extLst>
              <a:ext uri="{FF2B5EF4-FFF2-40B4-BE49-F238E27FC236}">
                <a16:creationId xmlns:a16="http://schemas.microsoft.com/office/drawing/2014/main" id="{814F7AA9-518D-46F3-9A99-34831096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92" y="0"/>
            <a:ext cx="9714270" cy="6858000"/>
          </a:xfrm>
          <a:prstGeom prst="parallelogram">
            <a:avLst>
              <a:gd name="adj" fmla="val 44785"/>
            </a:avLst>
          </a:prstGeom>
        </p:spPr>
      </p:pic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B2D55726-C24B-4393-93B6-D378D494B3DC}"/>
              </a:ext>
            </a:extLst>
          </p:cNvPr>
          <p:cNvSpPr/>
          <p:nvPr/>
        </p:nvSpPr>
        <p:spPr>
          <a:xfrm>
            <a:off x="-2127651" y="0"/>
            <a:ext cx="12742610" cy="6858000"/>
          </a:xfrm>
          <a:prstGeom prst="flowChartInputOutpu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45000"/>
                  <a:lumOff val="55000"/>
                  <a:alpha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Diagrama de flujo: datos 24">
            <a:extLst>
              <a:ext uri="{FF2B5EF4-FFF2-40B4-BE49-F238E27FC236}">
                <a16:creationId xmlns:a16="http://schemas.microsoft.com/office/drawing/2014/main" id="{1F100E81-0229-48CC-80F3-425C87D67ACC}"/>
              </a:ext>
            </a:extLst>
          </p:cNvPr>
          <p:cNvSpPr/>
          <p:nvPr/>
        </p:nvSpPr>
        <p:spPr>
          <a:xfrm>
            <a:off x="-2938297" y="0"/>
            <a:ext cx="12742610" cy="6858000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Diagrama de flujo: datos 18">
            <a:extLst>
              <a:ext uri="{FF2B5EF4-FFF2-40B4-BE49-F238E27FC236}">
                <a16:creationId xmlns:a16="http://schemas.microsoft.com/office/drawing/2014/main" id="{493CFB01-FD3C-40B5-8A7B-F65DE6516171}"/>
              </a:ext>
            </a:extLst>
          </p:cNvPr>
          <p:cNvSpPr/>
          <p:nvPr/>
        </p:nvSpPr>
        <p:spPr>
          <a:xfrm>
            <a:off x="-3018727" y="0"/>
            <a:ext cx="12742610" cy="6858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4CF8CFE-BE5F-44AB-BC3A-AA23BBAF33A8}"/>
              </a:ext>
            </a:extLst>
          </p:cNvPr>
          <p:cNvGrpSpPr/>
          <p:nvPr/>
        </p:nvGrpSpPr>
        <p:grpSpPr>
          <a:xfrm>
            <a:off x="303126" y="1805531"/>
            <a:ext cx="7435161" cy="4318040"/>
            <a:chOff x="308374" y="2118261"/>
            <a:chExt cx="6958700" cy="431804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6967DEF-A81A-4951-9CDD-1BB3DEEBDF86}"/>
                </a:ext>
              </a:extLst>
            </p:cNvPr>
            <p:cNvSpPr/>
            <p:nvPr/>
          </p:nvSpPr>
          <p:spPr>
            <a:xfrm>
              <a:off x="308374" y="4497309"/>
              <a:ext cx="688206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4500" b="1" dirty="0">
                  <a:latin typeface="Century Gothic" panose="020B0502020202020204" pitchFamily="34" charset="0"/>
                </a:rPr>
                <a:t>Mencions Educació Primària</a:t>
              </a:r>
            </a:p>
            <a:p>
              <a:endParaRPr lang="ca-ES" sz="30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4173153-A1D2-4ABD-9889-3B2E1BDC7495}"/>
                </a:ext>
              </a:extLst>
            </p:cNvPr>
            <p:cNvSpPr/>
            <p:nvPr/>
          </p:nvSpPr>
          <p:spPr>
            <a:xfrm>
              <a:off x="385008" y="2118261"/>
              <a:ext cx="688206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ca-ES" sz="3900" dirty="0"/>
            </a:p>
          </p:txBody>
        </p:sp>
      </p:grp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8E16D7C9-564D-3E2B-62A5-8D7F419ED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7" y="538713"/>
            <a:ext cx="1552676" cy="3093154"/>
          </a:xfrm>
          <a:prstGeom prst="rect">
            <a:avLst/>
          </a:prstGeom>
        </p:spPr>
      </p:pic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B9166B3-55BF-D8E0-FAC6-9981B65C6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3" y="538712"/>
            <a:ext cx="1478654" cy="3093155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C97849F6-8534-D895-7089-247C5D3AE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66" y="538711"/>
            <a:ext cx="1556193" cy="3093153"/>
          </a:xfrm>
          <a:prstGeom prst="rect">
            <a:avLst/>
          </a:prstGeom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0350B1-1FF2-173E-559A-E0DD996D1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8" y="552715"/>
            <a:ext cx="1541310" cy="30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37802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TREBALL FI DE GRAU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797289" y="1908295"/>
            <a:ext cx="10393225" cy="446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3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Modalitats</a:t>
            </a:r>
            <a:endParaRPr lang="es-ES"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ca-E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Treballs de </a:t>
            </a:r>
            <a:r>
              <a:rPr lang="ca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revisió crítica i actualització teòrica </a:t>
            </a:r>
            <a:r>
              <a:rPr lang="ca-E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en profunditat d’un tema específic relacionat amb els continguts formatius del Grau. </a:t>
            </a:r>
          </a:p>
          <a:p>
            <a:pPr algn="just" fontAlgn="auto">
              <a:spcAft>
                <a:spcPts val="0"/>
              </a:spcAft>
              <a:defRPr/>
            </a:pPr>
            <a:endParaRPr lang="ca-E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ca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Projectes d’investigació </a:t>
            </a:r>
            <a:r>
              <a:rPr lang="ca-E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sobre un tema específic relacionat amb els continguts formatius del grau, que incloguin una fonamentació teòrica i un treball empíric (marc teòric / objectius / hipòtesi / metodologia / resultats / discussió).</a:t>
            </a: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7AFA-8DD3-B363-B25B-0A28F54C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ea typeface="Calibri Light"/>
                <a:cs typeface="Calibri Light"/>
              </a:rPr>
              <a:t>Jornades</a:t>
            </a:r>
            <a:r>
              <a:rPr lang="es-ES" dirty="0">
                <a:ea typeface="Calibri Light"/>
                <a:cs typeface="Calibri Light"/>
              </a:rPr>
              <a:t> de </a:t>
            </a:r>
            <a:r>
              <a:rPr lang="es-ES" dirty="0" err="1">
                <a:ea typeface="Calibri Light"/>
                <a:cs typeface="Calibri Light"/>
              </a:rPr>
              <a:t>Menció</a:t>
            </a:r>
            <a:r>
              <a:rPr lang="es-ES" dirty="0">
                <a:ea typeface="Calibri Light"/>
                <a:cs typeface="Calibri Light"/>
              </a:rPr>
              <a:t> 26/27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55B73-4A37-7022-E731-0A0C3C66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59219" cy="44862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s-ES" b="1" u="sng" dirty="0" err="1">
                <a:ea typeface="Calibri"/>
                <a:cs typeface="Calibri"/>
              </a:rPr>
              <a:t>Dilluns</a:t>
            </a:r>
            <a:r>
              <a:rPr lang="es-ES" b="1" u="sng" dirty="0">
                <a:ea typeface="Calibri"/>
                <a:cs typeface="Calibri"/>
              </a:rPr>
              <a:t> 16 de març de 2025. 3.01P1</a:t>
            </a:r>
            <a:endParaRPr lang="es-ES" b="1" u="sng" dirty="0"/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13h- </a:t>
            </a:r>
            <a:r>
              <a:rPr lang="es-ES" dirty="0" err="1">
                <a:ea typeface="Calibri"/>
                <a:cs typeface="Calibri"/>
              </a:rPr>
              <a:t>Informació</a:t>
            </a:r>
            <a:r>
              <a:rPr lang="es-ES" dirty="0">
                <a:ea typeface="Calibri"/>
                <a:cs typeface="Calibri"/>
              </a:rPr>
              <a:t> general </a:t>
            </a:r>
            <a:r>
              <a:rPr lang="es-ES" dirty="0" err="1">
                <a:ea typeface="Calibri"/>
                <a:cs typeface="Calibri"/>
              </a:rPr>
              <a:t>mencions</a:t>
            </a:r>
            <a:r>
              <a:rPr lang="es-ES" dirty="0">
                <a:ea typeface="Calibri"/>
                <a:cs typeface="Calibri"/>
              </a:rPr>
              <a:t> 26/27-Menció Mestre-Tutor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13-45h-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STEM- </a:t>
            </a:r>
            <a:r>
              <a:rPr lang="es-ES" dirty="0" err="1">
                <a:ea typeface="Calibri"/>
                <a:cs typeface="Calibri"/>
              </a:rPr>
              <a:t>Victòria</a:t>
            </a:r>
            <a:r>
              <a:rPr lang="es-ES" dirty="0">
                <a:ea typeface="Calibri"/>
                <a:cs typeface="Calibri"/>
              </a:rPr>
              <a:t> Marín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14.30h-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Educació</a:t>
            </a:r>
            <a:r>
              <a:rPr lang="es-ES" dirty="0">
                <a:ea typeface="Calibri"/>
                <a:cs typeface="Calibri"/>
              </a:rPr>
              <a:t> Física- Álvaro de Pano</a:t>
            </a:r>
          </a:p>
          <a:p>
            <a:pPr marL="0" indent="0">
              <a:buNone/>
            </a:pPr>
            <a:r>
              <a:rPr lang="es-ES" b="1" u="sng" dirty="0" err="1">
                <a:ea typeface="Calibri"/>
                <a:cs typeface="Calibri"/>
              </a:rPr>
              <a:t>Dimarts</a:t>
            </a:r>
            <a:r>
              <a:rPr lang="es-ES" b="1" u="sng" dirty="0">
                <a:ea typeface="Calibri"/>
                <a:cs typeface="Calibri"/>
              </a:rPr>
              <a:t> 17 de març de 2025. 3.01P1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12h-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Educació</a:t>
            </a:r>
            <a:r>
              <a:rPr lang="es-ES" dirty="0">
                <a:ea typeface="Calibri"/>
                <a:cs typeface="Calibri"/>
              </a:rPr>
              <a:t> Musical- Jordi Cano i Andrea Fernández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12.30h-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Llengua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Estrangera</a:t>
            </a:r>
            <a:r>
              <a:rPr lang="es-ES" dirty="0">
                <a:ea typeface="Calibri"/>
                <a:cs typeface="Calibri"/>
              </a:rPr>
              <a:t> Anglès- Montse Casanovas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13h-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Necessitats</a:t>
            </a:r>
            <a:r>
              <a:rPr lang="es-ES" dirty="0">
                <a:ea typeface="Calibri"/>
                <a:cs typeface="Calibri"/>
              </a:rPr>
              <a:t> Educatives </a:t>
            </a:r>
            <a:r>
              <a:rPr lang="es-ES" dirty="0" err="1">
                <a:ea typeface="Calibri"/>
                <a:cs typeface="Calibri"/>
              </a:rPr>
              <a:t>Especials</a:t>
            </a:r>
            <a:r>
              <a:rPr lang="es-ES" dirty="0">
                <a:ea typeface="Calibri"/>
                <a:cs typeface="Calibri"/>
              </a:rPr>
              <a:t> i </a:t>
            </a:r>
            <a:r>
              <a:rPr lang="es-ES" dirty="0" err="1">
                <a:ea typeface="Calibri"/>
                <a:cs typeface="Calibri"/>
              </a:rPr>
              <a:t>Educació</a:t>
            </a:r>
            <a:r>
              <a:rPr lang="es-ES" dirty="0">
                <a:ea typeface="Calibri"/>
                <a:cs typeface="Calibri"/>
              </a:rPr>
              <a:t> per a la </a:t>
            </a:r>
            <a:r>
              <a:rPr lang="es-ES" dirty="0" err="1">
                <a:ea typeface="Calibri"/>
                <a:cs typeface="Calibri"/>
              </a:rPr>
              <a:t>Diversitat</a:t>
            </a:r>
            <a:r>
              <a:rPr lang="es-ES" dirty="0">
                <a:ea typeface="Calibri"/>
                <a:cs typeface="Calibri"/>
              </a:rPr>
              <a:t>- Clara </a:t>
            </a:r>
            <a:r>
              <a:rPr lang="es-ES" dirty="0" err="1">
                <a:ea typeface="Calibri"/>
                <a:cs typeface="Calibri"/>
              </a:rPr>
              <a:t>Sansó</a:t>
            </a:r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21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0D026-3434-20FB-F8E4-786BB9A6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edificio blanco&#10;&#10;Descripción generada automáticamente">
            <a:extLst>
              <a:ext uri="{FF2B5EF4-FFF2-40B4-BE49-F238E27FC236}">
                <a16:creationId xmlns:a16="http://schemas.microsoft.com/office/drawing/2014/main" id="{FEA202FC-3B61-A9BE-B3A8-4AD394CB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92" y="0"/>
            <a:ext cx="9714270" cy="6858000"/>
          </a:xfrm>
          <a:prstGeom prst="parallelogram">
            <a:avLst>
              <a:gd name="adj" fmla="val 44785"/>
            </a:avLst>
          </a:prstGeom>
        </p:spPr>
      </p:pic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B6853D0F-EF73-3B82-6E95-DC3B8CC6B58C}"/>
              </a:ext>
            </a:extLst>
          </p:cNvPr>
          <p:cNvSpPr/>
          <p:nvPr/>
        </p:nvSpPr>
        <p:spPr>
          <a:xfrm>
            <a:off x="-2127651" y="0"/>
            <a:ext cx="12742610" cy="6858000"/>
          </a:xfrm>
          <a:prstGeom prst="flowChartInputOutput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45000"/>
                  <a:lumOff val="55000"/>
                  <a:alpha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Diagrama de flujo: datos 24">
            <a:extLst>
              <a:ext uri="{FF2B5EF4-FFF2-40B4-BE49-F238E27FC236}">
                <a16:creationId xmlns:a16="http://schemas.microsoft.com/office/drawing/2014/main" id="{8836A47F-B6B0-F492-CA97-D1EB0663CFF1}"/>
              </a:ext>
            </a:extLst>
          </p:cNvPr>
          <p:cNvSpPr/>
          <p:nvPr/>
        </p:nvSpPr>
        <p:spPr>
          <a:xfrm>
            <a:off x="-2938297" y="0"/>
            <a:ext cx="12742610" cy="6858000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Diagrama de flujo: datos 18">
            <a:extLst>
              <a:ext uri="{FF2B5EF4-FFF2-40B4-BE49-F238E27FC236}">
                <a16:creationId xmlns:a16="http://schemas.microsoft.com/office/drawing/2014/main" id="{F82E0681-5AA8-251B-9643-2CC5034B7364}"/>
              </a:ext>
            </a:extLst>
          </p:cNvPr>
          <p:cNvSpPr/>
          <p:nvPr/>
        </p:nvSpPr>
        <p:spPr>
          <a:xfrm>
            <a:off x="-3018727" y="0"/>
            <a:ext cx="12742610" cy="6858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C30C1C6-7480-7CE0-CB34-36A7DFF0D28E}"/>
              </a:ext>
            </a:extLst>
          </p:cNvPr>
          <p:cNvGrpSpPr/>
          <p:nvPr/>
        </p:nvGrpSpPr>
        <p:grpSpPr>
          <a:xfrm>
            <a:off x="303126" y="1805531"/>
            <a:ext cx="7435161" cy="4318040"/>
            <a:chOff x="308374" y="2118261"/>
            <a:chExt cx="6958700" cy="431804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6E81D58-E831-A908-7274-D7D64EC78914}"/>
                </a:ext>
              </a:extLst>
            </p:cNvPr>
            <p:cNvSpPr/>
            <p:nvPr/>
          </p:nvSpPr>
          <p:spPr>
            <a:xfrm>
              <a:off x="308374" y="4497309"/>
              <a:ext cx="688206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4500" b="1" dirty="0">
                  <a:latin typeface="Century Gothic" panose="020B0502020202020204" pitchFamily="34" charset="0"/>
                </a:rPr>
                <a:t>Mencions Educació Primària</a:t>
              </a:r>
            </a:p>
            <a:p>
              <a:endParaRPr lang="ca-ES" sz="30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BC737B8-9D75-D6E2-2FD0-8F4CDA0193E8}"/>
                </a:ext>
              </a:extLst>
            </p:cNvPr>
            <p:cNvSpPr/>
            <p:nvPr/>
          </p:nvSpPr>
          <p:spPr>
            <a:xfrm>
              <a:off x="385008" y="2118261"/>
              <a:ext cx="688206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ca-ES" sz="3900" dirty="0"/>
            </a:p>
          </p:txBody>
        </p:sp>
      </p:grp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C30F74C3-CE72-FF72-5F1A-AB0CB1DE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7" y="538713"/>
            <a:ext cx="1552676" cy="3093154"/>
          </a:xfrm>
          <a:prstGeom prst="rect">
            <a:avLst/>
          </a:prstGeom>
        </p:spPr>
      </p:pic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0C55A4-F901-AB81-19AA-F84AE9002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3" y="538712"/>
            <a:ext cx="1478654" cy="3093155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B8679818-27A1-F9CF-CF55-52D42BE54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66" y="538711"/>
            <a:ext cx="1556193" cy="3093153"/>
          </a:xfrm>
          <a:prstGeom prst="rect">
            <a:avLst/>
          </a:prstGeom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A595AD79-ADB4-E597-21CA-53C35B2AA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8" y="552715"/>
            <a:ext cx="1541310" cy="30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79177-879D-988D-41D9-406D1B66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0F9B3-FB23-DDF9-2565-288DC8CC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ea typeface="Calibri Light"/>
                <a:cs typeface="Calibri Light"/>
              </a:rPr>
              <a:t>Jornades</a:t>
            </a:r>
            <a:r>
              <a:rPr lang="es-ES" dirty="0">
                <a:ea typeface="Calibri Light"/>
                <a:cs typeface="Calibri Light"/>
              </a:rPr>
              <a:t> de </a:t>
            </a:r>
            <a:r>
              <a:rPr lang="es-ES" dirty="0" err="1">
                <a:ea typeface="Calibri Light"/>
                <a:cs typeface="Calibri Light"/>
              </a:rPr>
              <a:t>Menció</a:t>
            </a:r>
            <a:r>
              <a:rPr lang="es-ES" dirty="0">
                <a:ea typeface="Calibri Light"/>
                <a:cs typeface="Calibri Light"/>
              </a:rPr>
              <a:t> 26/27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26049-B8A4-E1C0-0FB2-F6D92C1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59219" cy="44862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s-ES" b="1" u="sng" dirty="0" err="1">
                <a:ea typeface="Calibri"/>
                <a:cs typeface="Calibri"/>
              </a:rPr>
              <a:t>Dilluns</a:t>
            </a:r>
            <a:r>
              <a:rPr lang="es-ES" b="1" u="sng" dirty="0">
                <a:ea typeface="Calibri"/>
                <a:cs typeface="Calibri"/>
              </a:rPr>
              <a:t> 16 de març de 2025. 3.01P1</a:t>
            </a:r>
            <a:endParaRPr lang="es-ES" b="1" u="sng" dirty="0"/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13h- </a:t>
            </a:r>
            <a:r>
              <a:rPr lang="es-ES" dirty="0" err="1">
                <a:ea typeface="Calibri"/>
                <a:cs typeface="Calibri"/>
              </a:rPr>
              <a:t>Informació</a:t>
            </a:r>
            <a:r>
              <a:rPr lang="es-ES" dirty="0">
                <a:ea typeface="Calibri"/>
                <a:cs typeface="Calibri"/>
              </a:rPr>
              <a:t> general </a:t>
            </a:r>
            <a:r>
              <a:rPr lang="es-ES" dirty="0" err="1">
                <a:ea typeface="Calibri"/>
                <a:cs typeface="Calibri"/>
              </a:rPr>
              <a:t>mencions</a:t>
            </a:r>
            <a:r>
              <a:rPr lang="es-ES" dirty="0">
                <a:ea typeface="Calibri"/>
                <a:cs typeface="Calibri"/>
              </a:rPr>
              <a:t> 26/27-Menció Mestre-Tutor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13-45h-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STEM- </a:t>
            </a:r>
            <a:r>
              <a:rPr lang="es-ES" dirty="0" err="1">
                <a:ea typeface="Calibri"/>
                <a:cs typeface="Calibri"/>
              </a:rPr>
              <a:t>Victòria</a:t>
            </a:r>
            <a:r>
              <a:rPr lang="es-ES" dirty="0">
                <a:ea typeface="Calibri"/>
                <a:cs typeface="Calibri"/>
              </a:rPr>
              <a:t> Marín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14.30h-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Educació</a:t>
            </a:r>
            <a:r>
              <a:rPr lang="es-ES" dirty="0">
                <a:ea typeface="Calibri"/>
                <a:cs typeface="Calibri"/>
              </a:rPr>
              <a:t> Física- Álvaro de Pano</a:t>
            </a:r>
          </a:p>
          <a:p>
            <a:pPr marL="0" indent="0">
              <a:buNone/>
            </a:pPr>
            <a:r>
              <a:rPr lang="es-ES" b="1" u="sng" dirty="0" err="1">
                <a:ea typeface="Calibri"/>
                <a:cs typeface="Calibri"/>
              </a:rPr>
              <a:t>Dimarts</a:t>
            </a:r>
            <a:r>
              <a:rPr lang="es-ES" b="1" u="sng" dirty="0">
                <a:ea typeface="Calibri"/>
                <a:cs typeface="Calibri"/>
              </a:rPr>
              <a:t> 17 de març de 2025. 3.01P1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12h-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Educació</a:t>
            </a:r>
            <a:r>
              <a:rPr lang="es-ES" dirty="0">
                <a:ea typeface="Calibri"/>
                <a:cs typeface="Calibri"/>
              </a:rPr>
              <a:t> Musical- Jordi Cano i Andrea Fernández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12.30h-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Llengua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Estrangera</a:t>
            </a:r>
            <a:r>
              <a:rPr lang="es-ES" dirty="0">
                <a:ea typeface="Calibri"/>
                <a:cs typeface="Calibri"/>
              </a:rPr>
              <a:t> Anglès- Montse Casanovas</a:t>
            </a:r>
          </a:p>
          <a:p>
            <a:pPr marL="0" indent="0">
              <a:buNone/>
            </a:pPr>
            <a:r>
              <a:rPr lang="es-ES" dirty="0">
                <a:ea typeface="Calibri"/>
                <a:cs typeface="Calibri"/>
              </a:rPr>
              <a:t>13h- </a:t>
            </a:r>
            <a:r>
              <a:rPr lang="es-ES" dirty="0" err="1">
                <a:ea typeface="Calibri"/>
                <a:cs typeface="Calibri"/>
              </a:rPr>
              <a:t>Presentació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Menció</a:t>
            </a:r>
            <a:r>
              <a:rPr lang="es-ES" dirty="0">
                <a:ea typeface="Calibri"/>
                <a:cs typeface="Calibri"/>
              </a:rPr>
              <a:t> </a:t>
            </a:r>
            <a:r>
              <a:rPr lang="es-ES" dirty="0" err="1">
                <a:ea typeface="Calibri"/>
                <a:cs typeface="Calibri"/>
              </a:rPr>
              <a:t>Necessitats</a:t>
            </a:r>
            <a:r>
              <a:rPr lang="es-ES" dirty="0">
                <a:ea typeface="Calibri"/>
                <a:cs typeface="Calibri"/>
              </a:rPr>
              <a:t> Educatives </a:t>
            </a:r>
            <a:r>
              <a:rPr lang="es-ES" dirty="0" err="1">
                <a:ea typeface="Calibri"/>
                <a:cs typeface="Calibri"/>
              </a:rPr>
              <a:t>Especials</a:t>
            </a:r>
            <a:r>
              <a:rPr lang="es-ES" dirty="0">
                <a:ea typeface="Calibri"/>
                <a:cs typeface="Calibri"/>
              </a:rPr>
              <a:t> i </a:t>
            </a:r>
            <a:r>
              <a:rPr lang="es-ES" dirty="0" err="1">
                <a:ea typeface="Calibri"/>
                <a:cs typeface="Calibri"/>
              </a:rPr>
              <a:t>Educació</a:t>
            </a:r>
            <a:r>
              <a:rPr lang="es-ES" dirty="0">
                <a:ea typeface="Calibri"/>
                <a:cs typeface="Calibri"/>
              </a:rPr>
              <a:t> per a la </a:t>
            </a:r>
            <a:r>
              <a:rPr lang="es-ES" dirty="0" err="1">
                <a:ea typeface="Calibri"/>
                <a:cs typeface="Calibri"/>
              </a:rPr>
              <a:t>Diversitat</a:t>
            </a:r>
            <a:r>
              <a:rPr lang="es-ES" dirty="0">
                <a:ea typeface="Calibri"/>
                <a:cs typeface="Calibri"/>
              </a:rPr>
              <a:t>- Clara </a:t>
            </a:r>
            <a:r>
              <a:rPr lang="es-ES" dirty="0" err="1">
                <a:ea typeface="Calibri"/>
                <a:cs typeface="Calibri"/>
              </a:rPr>
              <a:t>Sansó</a:t>
            </a:r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87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31775" y="1091580"/>
            <a:ext cx="11684455" cy="127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1390724"/>
            <a:ext cx="10112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ES" sz="3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Model</a:t>
            </a:r>
            <a:r>
              <a:rPr lang="es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3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d’</a:t>
            </a:r>
            <a:r>
              <a:rPr lang="es-ES" altLang="es-ES" sz="3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especialització</a:t>
            </a:r>
            <a:r>
              <a:rPr lang="es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al </a:t>
            </a:r>
            <a:r>
              <a:rPr lang="es-ES" altLang="es-ES" sz="3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grau</a:t>
            </a:r>
            <a:r>
              <a:rPr lang="es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3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d’educació</a:t>
            </a:r>
            <a:r>
              <a:rPr lang="es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3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primària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4767488" y="3828086"/>
            <a:ext cx="229155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ES" sz="3000" b="1" dirty="0">
                <a:latin typeface="Century Gothic" panose="020B0502020202020204" pitchFamily="34" charset="0"/>
              </a:rPr>
              <a:t>MENCIONS</a:t>
            </a:r>
          </a:p>
          <a:p>
            <a:pPr>
              <a:spcBef>
                <a:spcPct val="0"/>
              </a:spcBef>
              <a:defRPr/>
            </a:pPr>
            <a:endParaRPr lang="es-ES" altLang="es-ES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5247483" y="2755437"/>
            <a:ext cx="1132114" cy="88537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689513" y="5286435"/>
            <a:ext cx="4811028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30 ECTS </a:t>
            </a:r>
          </a:p>
          <a:p>
            <a:pPr algn="ctr">
              <a:spcBef>
                <a:spcPct val="0"/>
              </a:spcBef>
              <a:defRPr/>
            </a:pPr>
            <a:r>
              <a:rPr lang="es-ES" altLang="es-ES" sz="3000" b="1" dirty="0">
                <a:latin typeface="Century Gothic" panose="020B0502020202020204" pitchFamily="34" charset="0"/>
              </a:rPr>
              <a:t>5 </a:t>
            </a:r>
            <a:r>
              <a:rPr lang="es-ES" altLang="es-ES" sz="3000" b="1" dirty="0" err="1">
                <a:latin typeface="Century Gothic" panose="020B0502020202020204" pitchFamily="34" charset="0"/>
              </a:rPr>
              <a:t>assignatures</a:t>
            </a:r>
            <a:r>
              <a:rPr lang="es-ES" altLang="es-ES" sz="3000" b="1" dirty="0">
                <a:latin typeface="Century Gothic" panose="020B0502020202020204" pitchFamily="34" charset="0"/>
              </a:rPr>
              <a:t> de 6 ECTS</a:t>
            </a:r>
          </a:p>
          <a:p>
            <a:pPr algn="ctr">
              <a:spcBef>
                <a:spcPct val="0"/>
              </a:spcBef>
              <a:defRPr/>
            </a:pPr>
            <a:r>
              <a:rPr lang="es-ES" altLang="es-ES" sz="3000" b="1" dirty="0">
                <a:latin typeface="Century Gothic" panose="020B0502020202020204" pitchFamily="34" charset="0"/>
              </a:rPr>
              <a:t>1r </a:t>
            </a:r>
            <a:r>
              <a:rPr lang="es-ES" altLang="es-ES" sz="3000" b="1" dirty="0" err="1">
                <a:latin typeface="Century Gothic" panose="020B0502020202020204" pitchFamily="34" charset="0"/>
              </a:rPr>
              <a:t>Quadrimestre</a:t>
            </a:r>
            <a:endParaRPr lang="es-ES" altLang="es-ES" sz="3000" b="1" dirty="0">
              <a:latin typeface="Century Gothic" panose="020B0502020202020204" pitchFamily="34" charset="0"/>
            </a:endParaRPr>
          </a:p>
        </p:txBody>
      </p:sp>
      <p:sp>
        <p:nvSpPr>
          <p:cNvPr id="16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6771063" y="5274818"/>
            <a:ext cx="4811028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24 ECTS </a:t>
            </a:r>
          </a:p>
          <a:p>
            <a:pPr algn="ctr">
              <a:spcBef>
                <a:spcPct val="0"/>
              </a:spcBef>
              <a:defRPr/>
            </a:pPr>
            <a:r>
              <a:rPr lang="es-ES" altLang="es-ES" sz="3000" b="1" dirty="0" err="1">
                <a:latin typeface="Century Gothic" panose="020B0502020202020204" pitchFamily="34" charset="0"/>
              </a:rPr>
              <a:t>Pràctiques</a:t>
            </a:r>
            <a:r>
              <a:rPr lang="es-ES" altLang="es-ES" sz="3000" b="1" dirty="0">
                <a:latin typeface="Century Gothic" panose="020B0502020202020204" pitchFamily="34" charset="0"/>
              </a:rPr>
              <a:t> III</a:t>
            </a:r>
          </a:p>
          <a:p>
            <a:pPr algn="ctr">
              <a:spcBef>
                <a:spcPct val="0"/>
              </a:spcBef>
              <a:defRPr/>
            </a:pPr>
            <a:r>
              <a:rPr lang="es-ES" altLang="es-ES" sz="3000" b="1" dirty="0">
                <a:latin typeface="Century Gothic" panose="020B0502020202020204" pitchFamily="34" charset="0"/>
              </a:rPr>
              <a:t>2n </a:t>
            </a:r>
            <a:r>
              <a:rPr lang="es-ES" altLang="es-ES" sz="3000" b="1" dirty="0" err="1">
                <a:latin typeface="Century Gothic" panose="020B0502020202020204" pitchFamily="34" charset="0"/>
              </a:rPr>
              <a:t>Quadrimestre</a:t>
            </a:r>
            <a:endParaRPr lang="es-ES" altLang="es-ES" sz="3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3722010" y="4442679"/>
            <a:ext cx="1443945" cy="8021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669091" y="4447354"/>
            <a:ext cx="1473426" cy="8274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egio de Romeral aumentará las horas de clases de educación física |  Deportes | VLN Radio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6098" r="50296"/>
          <a:stretch/>
        </p:blipFill>
        <p:spPr bwMode="auto">
          <a:xfrm>
            <a:off x="-16876" y="1480059"/>
            <a:ext cx="2379977" cy="32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 alumnos de primaria con educación bilingüe tienen peores resultados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44968"/>
          <a:stretch/>
        </p:blipFill>
        <p:spPr bwMode="auto">
          <a:xfrm>
            <a:off x="2379977" y="1509489"/>
            <a:ext cx="2379977" cy="32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perto en Aplicación de las TIC para Maestros de Primaria de Educación  Musical (Curso Homologado para Oposiciones: Doble Titulación + 4 Créditos  ECTS) | Formación Permanente del Profesorado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9" r="33476"/>
          <a:stretch/>
        </p:blipFill>
        <p:spPr bwMode="auto">
          <a:xfrm>
            <a:off x="4774469" y="1509488"/>
            <a:ext cx="2394492" cy="32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s necesidades educativas especiales en Educación Infantil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39537"/>
          <a:stretch/>
        </p:blipFill>
        <p:spPr bwMode="auto">
          <a:xfrm>
            <a:off x="7146128" y="1509487"/>
            <a:ext cx="2630395" cy="32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ucación STEM: ¿qué es y cómo sacarle provecho? — Observatorio de  Innovación Educativa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r="38908" b="38865"/>
          <a:stretch/>
        </p:blipFill>
        <p:spPr bwMode="auto">
          <a:xfrm>
            <a:off x="9666515" y="1377442"/>
            <a:ext cx="2525486" cy="34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35189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COORDINACIONS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>
            <a:extLst>
              <a:ext uri="{FF2B5EF4-FFF2-40B4-BE49-F238E27FC236}">
                <a16:creationId xmlns:a16="http://schemas.microsoft.com/office/drawing/2014/main" id="{7805D2AA-3784-4D1C-90BB-806F78AA3C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824" t="24045" r="28815" b="14266"/>
          <a:stretch/>
        </p:blipFill>
        <p:spPr>
          <a:xfrm>
            <a:off x="9803499" y="4565922"/>
            <a:ext cx="2262403" cy="1458818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2358205" y="1509487"/>
            <a:ext cx="21772" cy="53485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730559" y="1509486"/>
            <a:ext cx="21772" cy="53485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9655628" y="1509484"/>
            <a:ext cx="21772" cy="53485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-186318" y="2329008"/>
            <a:ext cx="2641599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Álvaro de Pano</a:t>
            </a: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altLang="es-ES" sz="1600" b="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alvaro.depano</a:t>
            </a:r>
            <a:r>
              <a:rPr lang="es-ES" altLang="es-ES" sz="16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@</a:t>
            </a:r>
          </a:p>
          <a:p>
            <a:pPr algn="ctr">
              <a:spcBef>
                <a:spcPct val="0"/>
              </a:spcBef>
              <a:defRPr/>
            </a:pPr>
            <a:r>
              <a:rPr lang="es-ES" altLang="es-E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udl.cat</a:t>
            </a:r>
            <a:endParaRPr lang="ca-ES" altLang="es-E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286198" y="4854921"/>
            <a:ext cx="25011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Menció</a:t>
            </a:r>
          </a:p>
          <a:p>
            <a:pPr algn="ctr"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Llengua estrangera </a:t>
            </a:r>
            <a:r>
              <a:rPr lang="ca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places</a:t>
            </a:r>
            <a:endParaRPr lang="ca-ES" altLang="es-E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4687105" y="4820281"/>
            <a:ext cx="2501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Menció</a:t>
            </a:r>
          </a:p>
          <a:p>
            <a:pPr algn="ctr"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Educació Musical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7210729" y="4854921"/>
            <a:ext cx="2501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Menció</a:t>
            </a:r>
          </a:p>
          <a:p>
            <a:pPr algn="ctr">
              <a:spcBef>
                <a:spcPct val="0"/>
              </a:spcBef>
            </a:pPr>
            <a:r>
              <a:rPr lang="ca-ES" sz="3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NEEiED</a:t>
            </a:r>
            <a:endParaRPr lang="ca-ES"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-117403" y="4885812"/>
            <a:ext cx="25011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Menció</a:t>
            </a:r>
          </a:p>
          <a:p>
            <a:pPr algn="ctr"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Educació Física</a:t>
            </a:r>
          </a:p>
          <a:p>
            <a:pPr algn="ctr">
              <a:spcBef>
                <a:spcPct val="0"/>
              </a:spcBef>
              <a:defRPr/>
            </a:pPr>
            <a:r>
              <a:rPr lang="ca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 places</a:t>
            </a:r>
            <a:endParaRPr lang="ca-ES" altLang="es-E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242093" y="2322884"/>
            <a:ext cx="264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Maricel Oró</a:t>
            </a:r>
          </a:p>
          <a:p>
            <a:pPr algn="ctr">
              <a:spcBef>
                <a:spcPct val="0"/>
              </a:spcBef>
              <a:defRPr/>
            </a:pP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altLang="es-E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maricel.oro@udl.cat</a:t>
            </a:r>
            <a:endParaRPr lang="ca-ES" altLang="es-E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4643843" y="2344396"/>
            <a:ext cx="264159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Jordi Cano</a:t>
            </a: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altLang="es-ES" sz="16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jordi.cano@udl.cat</a:t>
            </a:r>
            <a:endParaRPr lang="ca-ES" altLang="es-ES" sz="1600" b="1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6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7073547" y="2344396"/>
            <a:ext cx="2641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Clara </a:t>
            </a:r>
          </a:p>
          <a:p>
            <a:pPr algn="ctr">
              <a:spcBef>
                <a:spcPct val="0"/>
              </a:spcBef>
              <a:defRPr/>
            </a:pPr>
            <a:r>
              <a:rPr lang="es-ES" altLang="es-ES" sz="2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Sansó</a:t>
            </a: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altLang="es-E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clara.sanso@udl.cat</a:t>
            </a:r>
            <a:endParaRPr lang="ca-ES" altLang="es-ES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9637486" y="2344396"/>
            <a:ext cx="264159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Victoria Marín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altLang="es-ES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altLang="es-ES" sz="16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victoria.marin@udl.cat</a:t>
            </a:r>
            <a:endParaRPr lang="ca-ES" altLang="es-ES" sz="1600" b="1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cxnSp>
        <p:nvCxnSpPr>
          <p:cNvPr id="39" name="38 Conector recto"/>
          <p:cNvCxnSpPr/>
          <p:nvPr/>
        </p:nvCxnSpPr>
        <p:spPr>
          <a:xfrm flipH="1">
            <a:off x="7129047" y="1509485"/>
            <a:ext cx="21772" cy="53485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51560C3-6E3F-5FBE-9ED1-CFCE4CB62614}"/>
              </a:ext>
            </a:extLst>
          </p:cNvPr>
          <p:cNvSpPr txBox="1"/>
          <p:nvPr/>
        </p:nvSpPr>
        <p:spPr>
          <a:xfrm>
            <a:off x="5062954" y="6236957"/>
            <a:ext cx="1629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places</a:t>
            </a:r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5853A0-E028-877E-CC1E-7F8FD3551C9F}"/>
              </a:ext>
            </a:extLst>
          </p:cNvPr>
          <p:cNvSpPr txBox="1"/>
          <p:nvPr/>
        </p:nvSpPr>
        <p:spPr>
          <a:xfrm>
            <a:off x="7612560" y="6232835"/>
            <a:ext cx="1629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places</a:t>
            </a:r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0C187C-71A6-9A15-5374-482BE0CA5435}"/>
              </a:ext>
            </a:extLst>
          </p:cNvPr>
          <p:cNvSpPr txBox="1"/>
          <p:nvPr/>
        </p:nvSpPr>
        <p:spPr>
          <a:xfrm>
            <a:off x="10088038" y="6220475"/>
            <a:ext cx="1629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places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350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4842992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OPCIÓ DOCENT-TUTOR/A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87083" y="1515243"/>
            <a:ext cx="12171075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Seleccionar les </a:t>
            </a: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5 assignatures optatives: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16218"/>
              </p:ext>
            </p:extLst>
          </p:nvPr>
        </p:nvGraphicFramePr>
        <p:xfrm>
          <a:off x="569999" y="2483157"/>
          <a:ext cx="7338759" cy="3642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4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900" b="1" noProof="0" dirty="0">
                          <a:solidFill>
                            <a:srgbClr val="2F5597"/>
                          </a:solidFill>
                        </a:rPr>
                        <a:t>Menció Educació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a-ES" sz="1900" b="0" noProof="0" dirty="0"/>
                        <a:t>- Fonaments de l’esport II (6 ECTS)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900" b="1" noProof="0" dirty="0">
                          <a:solidFill>
                            <a:srgbClr val="2F5597"/>
                          </a:solidFill>
                        </a:rPr>
                        <a:t>Menció Anglès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900" kern="1200" noProof="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Llengua i cultura anglesa per a l'aula d'educació primària </a:t>
                      </a:r>
                      <a:r>
                        <a:rPr lang="ca-ES" sz="1900" kern="1200" noProof="0" dirty="0">
                          <a:solidFill>
                            <a:srgbClr val="000000"/>
                          </a:solidFill>
                          <a:effectLst/>
                        </a:rPr>
                        <a:t>(6 ECTS)</a:t>
                      </a:r>
                      <a:endParaRPr lang="ca-ES" sz="19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900" b="1" noProof="0" dirty="0">
                          <a:solidFill>
                            <a:srgbClr val="2F5597"/>
                          </a:solidFill>
                        </a:rPr>
                        <a:t>Menció</a:t>
                      </a:r>
                      <a:r>
                        <a:rPr lang="ca-ES" sz="1900" b="1" baseline="0" noProof="0" dirty="0">
                          <a:solidFill>
                            <a:srgbClr val="2F5597"/>
                          </a:solidFill>
                        </a:rPr>
                        <a:t> Educació Musical</a:t>
                      </a:r>
                      <a:endParaRPr lang="ca-ES" sz="1900" b="1" noProof="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900" noProof="0" dirty="0"/>
                        <a:t>- Cultura musical (6 ECTS)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43">
                <a:tc>
                  <a:txBody>
                    <a:bodyPr/>
                    <a:lstStyle/>
                    <a:p>
                      <a:pPr algn="ctr"/>
                      <a:r>
                        <a:rPr lang="ca-ES" sz="1900" b="1" noProof="0" dirty="0">
                          <a:solidFill>
                            <a:srgbClr val="2F5597"/>
                          </a:solidFill>
                        </a:rPr>
                        <a:t>Menció Necessitats Educatives</a:t>
                      </a:r>
                      <a:r>
                        <a:rPr lang="ca-ES" sz="1900" b="1" baseline="0" noProof="0" dirty="0">
                          <a:solidFill>
                            <a:srgbClr val="2F5597"/>
                          </a:solidFill>
                        </a:rPr>
                        <a:t> Especials i Educació per a la Diversitat</a:t>
                      </a:r>
                      <a:endParaRPr lang="ca-ES" sz="1900" b="1" noProof="0" dirty="0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900" kern="1200" noProof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ca-ES" sz="1900" kern="1200" baseline="0" noProof="0" dirty="0">
                          <a:solidFill>
                            <a:srgbClr val="000000"/>
                          </a:solidFill>
                          <a:effectLst/>
                        </a:rPr>
                        <a:t> Suports educatius en la inclusió de minories (6 ECTS)</a:t>
                      </a:r>
                      <a:endParaRPr lang="ca-ES" sz="1900" kern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900" b="1" noProof="0" dirty="0">
                          <a:solidFill>
                            <a:srgbClr val="2F5597"/>
                          </a:solidFill>
                        </a:rPr>
                        <a:t>Menció 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ca-ES" sz="1900" kern="1200" noProof="0" dirty="0">
                          <a:solidFill>
                            <a:srgbClr val="000000"/>
                          </a:solidFill>
                          <a:effectLst/>
                        </a:rPr>
                        <a:t>-Modelització a l'escola (6 ECTS)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D6ABB1B-8DF9-E44B-FE19-514FFBE89FAC}"/>
              </a:ext>
            </a:extLst>
          </p:cNvPr>
          <p:cNvSpPr txBox="1"/>
          <p:nvPr/>
        </p:nvSpPr>
        <p:spPr>
          <a:xfrm>
            <a:off x="8120920" y="2734676"/>
            <a:ext cx="3766280" cy="3139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noProof="0" dirty="0"/>
              <a:t>Evidència avaluativa del </a:t>
            </a:r>
            <a:r>
              <a:rPr lang="ca-ES" b="1" noProof="0" dirty="0"/>
              <a:t>30%</a:t>
            </a:r>
            <a:r>
              <a:rPr lang="ca-ES" noProof="0" dirty="0"/>
              <a:t> vinculada amb la figura del Docent-Tutor/a, transversal a les 5 assignatures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Tutories grupals per acompanyar l’evidència avaluativa.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noProof="0" dirty="0"/>
              <a:t>3-4 Seminaris específics/obligatoris </a:t>
            </a:r>
            <a:r>
              <a:rPr lang="ca-ES" dirty="0"/>
              <a:t>vinculats a l’aprofundiment de l’Acció Tutorial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Pràctiques III vinculades amb l’Acció Tutorial</a:t>
            </a:r>
          </a:p>
        </p:txBody>
      </p:sp>
    </p:spTree>
    <p:extLst>
      <p:ext uri="{BB962C8B-B14F-4D97-AF65-F5344CB8AC3E}">
        <p14:creationId xmlns:p14="http://schemas.microsoft.com/office/powerpoint/2010/main" val="26629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71817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APLICATIU PER SELECCIONAR MENCIÓ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1776" y="1509490"/>
            <a:ext cx="11727995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srgbClr val="0070C0"/>
                </a:solidFill>
                <a:latin typeface="Century Gothic"/>
              </a:rPr>
              <a:t>ELS ALUMNES QUE NO SELECCIONIN UNA MENCIÓ EN EL TERMINI ESTABLERT COMPTABILITZARAN A l’OPCIÓ DOCENT-TUTOR/A</a:t>
            </a:r>
            <a:endParaRPr lang="ca-ES" altLang="ca-ES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EFB1C1-76D6-8873-C94E-DC193B4E25D2}"/>
              </a:ext>
            </a:extLst>
          </p:cNvPr>
          <p:cNvSpPr txBox="1"/>
          <p:nvPr/>
        </p:nvSpPr>
        <p:spPr>
          <a:xfrm>
            <a:off x="9408226" y="3624962"/>
            <a:ext cx="25515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ea typeface="Calibri"/>
                <a:cs typeface="Calibri"/>
              </a:rPr>
              <a:t>DATES DE SOL·LICITUD:</a:t>
            </a:r>
            <a:endParaRPr lang="es-ES" sz="2000" dirty="0">
              <a:ea typeface="Calibri"/>
              <a:cs typeface="Calibri"/>
            </a:endParaRPr>
          </a:p>
          <a:p>
            <a:pPr algn="ctr"/>
            <a:r>
              <a:rPr lang="es-ES" sz="2000" dirty="0">
                <a:solidFill>
                  <a:srgbClr val="FF0000"/>
                </a:solidFill>
                <a:ea typeface="Calibri"/>
                <a:cs typeface="Calibri"/>
              </a:rPr>
              <a:t>17 –27 de març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DF0CAA-FB72-29D9-03AA-C28F4135D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6" y="2281509"/>
            <a:ext cx="9241618" cy="433963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E271A4D-1B74-3AC0-A503-3E2DEB6B9BA8}"/>
              </a:ext>
            </a:extLst>
          </p:cNvPr>
          <p:cNvSpPr/>
          <p:nvPr/>
        </p:nvSpPr>
        <p:spPr>
          <a:xfrm>
            <a:off x="2876549" y="2496065"/>
            <a:ext cx="4982348" cy="584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8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71817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a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APLICATIU PER SELECCIONAR MENCIÓ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7689" y="1307445"/>
            <a:ext cx="11727995" cy="8156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endParaRPr lang="ca-ES" altLang="ca-E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Selecció per expedient acadèmic. No es pot canviar de MENCIÓ sense el </a:t>
            </a:r>
            <a:r>
              <a:rPr lang="ca-ES" altLang="ca-ES" b="1" dirty="0" err="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vist-i-plau</a:t>
            </a:r>
            <a:r>
              <a:rPr lang="ca-ES" altLang="ca-ES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del Degà</a:t>
            </a:r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DC0DC4C-0107-89E5-BE40-5462E7B6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8535"/>
            <a:ext cx="12192000" cy="44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2877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PRÀCTIQUES III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1095" y="3161343"/>
            <a:ext cx="1136513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CONTACTE</a:t>
            </a:r>
          </a:p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Vicedeganat de Pràctiques: </a:t>
            </a:r>
            <a:r>
              <a:rPr lang="ca-ES" altLang="ca-ES" sz="2000" b="1" dirty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fepts.vicepractiquesmestre@udl.cat</a:t>
            </a:r>
            <a:endParaRPr lang="ca-ES" altLang="ca-E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Mencions </a:t>
            </a:r>
            <a:r>
              <a:rPr lang="ca-ES" altLang="ca-E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→ Coordinador /a  Menció/cap d’estudis (</a:t>
            </a:r>
            <a:r>
              <a:rPr lang="ca-ES" altLang="ca-ES" sz="2000" dirty="0">
                <a:solidFill>
                  <a:srgbClr val="0070C0"/>
                </a:solidFill>
                <a:latin typeface="Century Gothic" panose="020B0502020202020204" pitchFamily="34" charset="0"/>
                <a:hlinkClick r:id="rId4"/>
              </a:rPr>
              <a:t>fepts.capestudisinfpri@udl.cat</a:t>
            </a:r>
            <a:r>
              <a:rPr lang="ca-ES" altLang="ca-E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ca-ES" altLang="ca-E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Assignació Pràctiques III. Novembre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10973" y="1882734"/>
            <a:ext cx="10770053" cy="477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5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24 crèdits – 480 hores al centre escolar -  febrer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a juny</a:t>
            </a:r>
            <a:endParaRPr lang="ca-ES" sz="2500" b="1" dirty="0" err="1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3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798286" y="728728"/>
            <a:ext cx="13933715" cy="780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F704A9AC-1602-45D7-A417-48641EF28E7D}"/>
              </a:ext>
            </a:extLst>
          </p:cNvPr>
          <p:cNvSpPr/>
          <p:nvPr/>
        </p:nvSpPr>
        <p:spPr>
          <a:xfrm>
            <a:off x="-2171700" y="-1748"/>
            <a:ext cx="6038850" cy="72707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iagrama de flujo: datos 5">
            <a:extLst>
              <a:ext uri="{FF2B5EF4-FFF2-40B4-BE49-F238E27FC236}">
                <a16:creationId xmlns:a16="http://schemas.microsoft.com/office/drawing/2014/main" id="{74DBC1F9-2AB7-4FAC-98C2-6948C96E92FD}"/>
              </a:ext>
            </a:extLst>
          </p:cNvPr>
          <p:cNvSpPr/>
          <p:nvPr/>
        </p:nvSpPr>
        <p:spPr>
          <a:xfrm>
            <a:off x="-3314701" y="1"/>
            <a:ext cx="6191250" cy="7270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F8FE5F-33CC-4762-A0F2-3A92D1AD4E87}"/>
              </a:ext>
            </a:extLst>
          </p:cNvPr>
          <p:cNvCxnSpPr>
            <a:cxnSpLocks/>
          </p:cNvCxnSpPr>
          <p:nvPr/>
        </p:nvCxnSpPr>
        <p:spPr>
          <a:xfrm>
            <a:off x="1640679" y="725530"/>
            <a:ext cx="1101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27B94E-D8A3-4E4F-B67B-7C556CBEAE1A}"/>
              </a:ext>
            </a:extLst>
          </p:cNvPr>
          <p:cNvSpPr/>
          <p:nvPr/>
        </p:nvSpPr>
        <p:spPr>
          <a:xfrm>
            <a:off x="7339302" y="105067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es-ES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Planificació Docent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35264A-0563-43D9-A631-D2CF47BA4A37}"/>
              </a:ext>
            </a:extLst>
          </p:cNvPr>
          <p:cNvSpPr/>
          <p:nvPr/>
        </p:nvSpPr>
        <p:spPr>
          <a:xfrm>
            <a:off x="231776" y="823445"/>
            <a:ext cx="37802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E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TREBALL FI DE GRAU</a:t>
            </a:r>
            <a:endParaRPr lang="ca-ES" altLang="es-ES" sz="3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Resultado de imagen de evaluation icon">
            <a:extLst>
              <a:ext uri="{FF2B5EF4-FFF2-40B4-BE49-F238E27FC236}">
                <a16:creationId xmlns:a16="http://schemas.microsoft.com/office/drawing/2014/main" id="{CC4BC21E-58A0-4D16-B3B0-CAC79AD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" y="69154"/>
            <a:ext cx="542391" cy="5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48" y="1831424"/>
            <a:ext cx="2948781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70563" y="5291189"/>
            <a:ext cx="7705725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Assignació TUTOR TFG:  Novembre </a:t>
            </a:r>
          </a:p>
          <a:p>
            <a:pPr algn="ctr">
              <a:spcBef>
                <a:spcPct val="50000"/>
              </a:spcBef>
            </a:pPr>
            <a:r>
              <a:rPr lang="ca-ES" altLang="ca-ES" sz="2800" dirty="0">
                <a:solidFill>
                  <a:srgbClr val="0070C0"/>
                </a:solidFill>
                <a:latin typeface="Calibri" panose="020F0502020204030204" pitchFamily="34" charset="0"/>
              </a:rPr>
              <a:t>Selecció per expedient acadèmic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745529" y="1904462"/>
            <a:ext cx="3233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 crèdits</a:t>
            </a:r>
          </a:p>
          <a:p>
            <a:endParaRPr lang="es-ES" sz="2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Gener – Juny</a:t>
            </a:r>
            <a:endParaRPr lang="ca-ES" sz="2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4196" y="3472326"/>
            <a:ext cx="10658459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5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Requisits</a:t>
            </a:r>
            <a:r>
              <a:rPr lang="fr-FR" sz="2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fr-FR" sz="25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previs</a:t>
            </a:r>
            <a:r>
              <a:rPr lang="fr-FR" sz="2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fr-FR" sz="2500" dirty="0">
                <a:solidFill>
                  <a:srgbClr val="0070C0"/>
                </a:solidFill>
                <a:latin typeface="Century Gothic" panose="020B0502020202020204" pitchFamily="34" charset="0"/>
              </a:rPr>
              <a:t>Tenir 168 </a:t>
            </a:r>
            <a:r>
              <a:rPr lang="fr-FR" sz="2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crèdits</a:t>
            </a:r>
            <a:r>
              <a:rPr lang="fr-FR" sz="25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aprovats</a:t>
            </a:r>
            <a:r>
              <a:rPr lang="fr-FR" sz="2500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fr-FR" sz="2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incloent</a:t>
            </a:r>
            <a:r>
              <a:rPr lang="fr-FR" sz="25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Pràctiques</a:t>
            </a:r>
            <a:r>
              <a:rPr lang="fr-FR" sz="2500" dirty="0">
                <a:solidFill>
                  <a:srgbClr val="0070C0"/>
                </a:solidFill>
                <a:latin typeface="Century Gothic" panose="020B0502020202020204" pitchFamily="34" charset="0"/>
              </a:rPr>
              <a:t> I </a:t>
            </a:r>
            <a:r>
              <a:rPr lang="fr-FR" sz="2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</a:t>
            </a:r>
            <a:r>
              <a:rPr lang="fr-FR" sz="2500" dirty="0">
                <a:solidFill>
                  <a:srgbClr val="0070C0"/>
                </a:solidFill>
                <a:latin typeface="Century Gothic" panose="020B0502020202020204" pitchFamily="34" charset="0"/>
              </a:rPr>
              <a:t> II.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C7DEEC-6490-26DA-BC9F-96DC898E8D40}"/>
              </a:ext>
            </a:extLst>
          </p:cNvPr>
          <p:cNvSpPr txBox="1"/>
          <p:nvPr/>
        </p:nvSpPr>
        <p:spPr>
          <a:xfrm>
            <a:off x="894196" y="4435618"/>
            <a:ext cx="824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GEP | </a:t>
            </a:r>
            <a:r>
              <a:rPr lang="es-ES" dirty="0" err="1">
                <a:hlinkClick r:id="rId4"/>
              </a:rPr>
              <a:t>Treball</a:t>
            </a:r>
            <a:r>
              <a:rPr lang="es-ES" dirty="0">
                <a:hlinkClick r:id="rId4"/>
              </a:rPr>
              <a:t> de fi de </a:t>
            </a:r>
            <a:r>
              <a:rPr lang="es-ES" dirty="0" err="1">
                <a:hlinkClick r:id="rId4"/>
              </a:rPr>
              <a:t>grau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92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7b1de6-5b93-4603-9054-d26d4607612d">
      <Terms xmlns="http://schemas.microsoft.com/office/infopath/2007/PartnerControls"/>
    </lcf76f155ced4ddcb4097134ff3c332f>
    <TaxCatchAll xmlns="8bd740b4-61ab-4e11-b706-65b4f722c677" xsi:nil="true"/>
    <SharedWithUsers xmlns="8bd740b4-61ab-4e11-b706-65b4f722c677">
      <UserInfo>
        <DisplayName>Rosa Marta Granero Murgades</DisplayName>
        <AccountId>29</AccountId>
        <AccountType/>
      </UserInfo>
      <UserInfo>
        <DisplayName>FEPTS Cap d'Estudis Ed. Primària i Infantil</DisplayName>
        <AccountId>95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3ABA173FDA342B82ECCFD23B21FF2" ma:contentTypeVersion="15" ma:contentTypeDescription="Crea un document nou" ma:contentTypeScope="" ma:versionID="4cf919888222c9bb6053bcf97e470a7a">
  <xsd:schema xmlns:xsd="http://www.w3.org/2001/XMLSchema" xmlns:xs="http://www.w3.org/2001/XMLSchema" xmlns:p="http://schemas.microsoft.com/office/2006/metadata/properties" xmlns:ns2="867b1de6-5b93-4603-9054-d26d4607612d" xmlns:ns3="8bd740b4-61ab-4e11-b706-65b4f722c677" targetNamespace="http://schemas.microsoft.com/office/2006/metadata/properties" ma:root="true" ma:fieldsID="ea390c7c0453a1517deb71d56cffa6d2" ns2:_="" ns3:_="">
    <xsd:import namespace="867b1de6-5b93-4603-9054-d26d4607612d"/>
    <xsd:import namespace="8bd740b4-61ab-4e11-b706-65b4f722c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b1de6-5b93-4603-9054-d26d46076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8c70282-37dc-45e5-abce-bc4249d7ee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740b4-61ab-4e11-b706-65b4f722c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62b59c3-869c-4a74-867f-2fa5c28ed2a8}" ma:internalName="TaxCatchAll" ma:showField="CatchAllData" ma:web="8bd740b4-61ab-4e11-b706-65b4f722c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AFA76D-5B1C-490F-B8B9-4B064B613CCB}">
  <ds:schemaRefs>
    <ds:schemaRef ds:uri="http://schemas.microsoft.com/office/2006/metadata/properties"/>
    <ds:schemaRef ds:uri="http://schemas.microsoft.com/office/infopath/2007/PartnerControls"/>
    <ds:schemaRef ds:uri="867b1de6-5b93-4603-9054-d26d4607612d"/>
    <ds:schemaRef ds:uri="8bd740b4-61ab-4e11-b706-65b4f722c677"/>
  </ds:schemaRefs>
</ds:datastoreItem>
</file>

<file path=customXml/itemProps2.xml><?xml version="1.0" encoding="utf-8"?>
<ds:datastoreItem xmlns:ds="http://schemas.openxmlformats.org/officeDocument/2006/customXml" ds:itemID="{D22A0BB1-DDB0-4EF3-835A-C89A21212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F2515-5C07-4D23-83D1-7BC2DF5D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b1de6-5b93-4603-9054-d26d4607612d"/>
    <ds:schemaRef ds:uri="8bd740b4-61ab-4e11-b706-65b4f722c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24446</TotalTime>
  <Words>581</Words>
  <Application>Microsoft Office PowerPoint</Application>
  <PresentationFormat>Panorámica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 3</vt:lpstr>
      <vt:lpstr>Tema de Office</vt:lpstr>
      <vt:lpstr>Presentación de PowerPoint</vt:lpstr>
      <vt:lpstr>Jornades de Menció 26/27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Jornades de Menció 26/27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</dc:creator>
  <cp:lastModifiedBy>Cristina Petreñas Caballero</cp:lastModifiedBy>
  <cp:revision>631</cp:revision>
  <dcterms:created xsi:type="dcterms:W3CDTF">2019-12-08T15:27:01Z</dcterms:created>
  <dcterms:modified xsi:type="dcterms:W3CDTF">2026-03-13T10:36:02Z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0x0101007473ABA173FDA342B82ECCFD23B21FF2</vt:lpwstr>
  </property>
  <property fmtid="{D5CDD505-2E9C-101B-9397-08002B2CF9AE}" pid="3" name="MediaServiceImageTags">
    <vt:lpwstr/>
  </property>
</Properties>
</file>